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5"/>
      <p:bold r:id="rId16"/>
      <p:italic r:id="rId17"/>
      <p:boldItalic r:id="rId18"/>
    </p:embeddedFont>
    <p:embeddedFont>
      <p:font typeface="Bahnschrift Condensed" panose="020B0502040204020203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lephant" panose="02020904090505020303" pitchFamily="18" charset="0"/>
      <p:regular r:id="rId25"/>
      <p: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1522" y="-20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ad farhan" userId="642fe344e569eae2" providerId="LiveId" clId="{121E1F93-DF2B-442C-9245-428DB05983FB}"/>
    <pc:docChg chg="modSld">
      <pc:chgData name="muhamad farhan" userId="642fe344e569eae2" providerId="LiveId" clId="{121E1F93-DF2B-442C-9245-428DB05983FB}" dt="2023-01-08T13:44:45.148" v="1" actId="1076"/>
      <pc:docMkLst>
        <pc:docMk/>
      </pc:docMkLst>
      <pc:sldChg chg="modSp mod">
        <pc:chgData name="muhamad farhan" userId="642fe344e569eae2" providerId="LiveId" clId="{121E1F93-DF2B-442C-9245-428DB05983FB}" dt="2023-01-08T13:44:02.594" v="0" actId="1076"/>
        <pc:sldMkLst>
          <pc:docMk/>
          <pc:sldMk cId="0" sldId="263"/>
        </pc:sldMkLst>
        <pc:picChg chg="mod">
          <ac:chgData name="muhamad farhan" userId="642fe344e569eae2" providerId="LiveId" clId="{121E1F93-DF2B-442C-9245-428DB05983FB}" dt="2023-01-08T13:44:02.594" v="0" actId="1076"/>
          <ac:picMkLst>
            <pc:docMk/>
            <pc:sldMk cId="0" sldId="263"/>
            <ac:picMk id="2" creationId="{D91A0A4C-A7BA-9C77-995F-4E1BA250095E}"/>
          </ac:picMkLst>
        </pc:picChg>
      </pc:sldChg>
      <pc:sldChg chg="modSp mod">
        <pc:chgData name="muhamad farhan" userId="642fe344e569eae2" providerId="LiveId" clId="{121E1F93-DF2B-442C-9245-428DB05983FB}" dt="2023-01-08T13:44:45.148" v="1" actId="1076"/>
        <pc:sldMkLst>
          <pc:docMk/>
          <pc:sldMk cId="0" sldId="265"/>
        </pc:sldMkLst>
        <pc:picChg chg="mod">
          <ac:chgData name="muhamad farhan" userId="642fe344e569eae2" providerId="LiveId" clId="{121E1F93-DF2B-442C-9245-428DB05983FB}" dt="2023-01-08T13:44:45.148" v="1" actId="1076"/>
          <ac:picMkLst>
            <pc:docMk/>
            <pc:sldMk cId="0" sldId="265"/>
            <ac:picMk id="2" creationId="{D257B95F-F471-7241-2DAD-92DBF9EC77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b70f739eb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7b70f739e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b70f739eb_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7b70f739eb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7b70f739eb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17b70f739eb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b70f739e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7b70f739e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b70f739eb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7b70f739eb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b70f739eb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7b70f739eb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b70f739eb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7b70f739eb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b70f739e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7b70f739e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b70f739eb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7b70f739eb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b70f739eb_2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7b70f739eb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70f739eb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7b70f739eb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t="28906" b="28906"/>
          <a:stretch/>
        </p:blipFill>
        <p:spPr>
          <a:xfrm>
            <a:off x="-1" y="-7375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5"/>
          <p:cNvCxnSpPr/>
          <p:nvPr/>
        </p:nvCxnSpPr>
        <p:spPr>
          <a:xfrm rot="5400000">
            <a:off x="4654933" y="2656618"/>
            <a:ext cx="556469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25"/>
          <p:cNvCxnSpPr/>
          <p:nvPr/>
        </p:nvCxnSpPr>
        <p:spPr>
          <a:xfrm rot="5400000">
            <a:off x="-1075627" y="2656618"/>
            <a:ext cx="556469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2" name="Google Shape;132;p25"/>
          <p:cNvGrpSpPr/>
          <p:nvPr/>
        </p:nvGrpSpPr>
        <p:grpSpPr>
          <a:xfrm>
            <a:off x="0" y="-72324"/>
            <a:ext cx="1704306" cy="5215712"/>
            <a:chOff x="0" y="-38100"/>
            <a:chExt cx="897759" cy="3059607"/>
          </a:xfrm>
        </p:grpSpPr>
        <p:sp>
          <p:nvSpPr>
            <p:cNvPr id="133" name="Google Shape;133;p25"/>
            <p:cNvSpPr/>
            <p:nvPr/>
          </p:nvSpPr>
          <p:spPr>
            <a:xfrm>
              <a:off x="0" y="0"/>
              <a:ext cx="897759" cy="3021507"/>
            </a:xfrm>
            <a:custGeom>
              <a:avLst/>
              <a:gdLst/>
              <a:ahLst/>
              <a:cxnLst/>
              <a:rect l="l" t="t" r="r" b="b"/>
              <a:pathLst>
                <a:path w="897759" h="3021507" extrusionOk="0">
                  <a:moveTo>
                    <a:pt x="0" y="0"/>
                  </a:moveTo>
                  <a:lnTo>
                    <a:pt x="897759" y="0"/>
                  </a:lnTo>
                  <a:lnTo>
                    <a:pt x="897759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</p:sp>
        <p:sp>
          <p:nvSpPr>
            <p:cNvPr id="134" name="Google Shape;134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25"/>
          <p:cNvGrpSpPr/>
          <p:nvPr/>
        </p:nvGrpSpPr>
        <p:grpSpPr>
          <a:xfrm>
            <a:off x="7322204" y="-72212"/>
            <a:ext cx="1704306" cy="5215712"/>
            <a:chOff x="0" y="-38100"/>
            <a:chExt cx="897759" cy="3059607"/>
          </a:xfrm>
        </p:grpSpPr>
        <p:sp>
          <p:nvSpPr>
            <p:cNvPr id="136" name="Google Shape;136;p25"/>
            <p:cNvSpPr/>
            <p:nvPr/>
          </p:nvSpPr>
          <p:spPr>
            <a:xfrm>
              <a:off x="0" y="0"/>
              <a:ext cx="897759" cy="3021507"/>
            </a:xfrm>
            <a:custGeom>
              <a:avLst/>
              <a:gdLst/>
              <a:ahLst/>
              <a:cxnLst/>
              <a:rect l="l" t="t" r="r" b="b"/>
              <a:pathLst>
                <a:path w="897759" h="3021507" extrusionOk="0">
                  <a:moveTo>
                    <a:pt x="0" y="0"/>
                  </a:moveTo>
                  <a:lnTo>
                    <a:pt x="897759" y="0"/>
                  </a:lnTo>
                  <a:lnTo>
                    <a:pt x="897759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</p:sp>
        <p:sp>
          <p:nvSpPr>
            <p:cNvPr id="137" name="Google Shape;137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25"/>
          <p:cNvSpPr txBox="1"/>
          <p:nvPr/>
        </p:nvSpPr>
        <p:spPr>
          <a:xfrm>
            <a:off x="2703147" y="2077899"/>
            <a:ext cx="3873300" cy="69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8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Elephant" panose="0202090409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 PENGISIAN BIODATA MAHASISWA</a:t>
            </a:r>
            <a:endParaRPr lang="en-ID" sz="180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Elephant" panose="0202090409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3544600" y="3053610"/>
            <a:ext cx="137088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2200018412</a:t>
            </a:r>
            <a:endParaRPr sz="1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3754384" y="2805692"/>
            <a:ext cx="207630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MUHAMAD FARHAN NURJAMIL</a:t>
            </a:r>
            <a:endParaRPr sz="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4"/>
          <p:cNvPicPr preferRelativeResize="0"/>
          <p:nvPr/>
        </p:nvPicPr>
        <p:blipFill rotWithShape="1">
          <a:blip r:embed="rId3">
            <a:alphaModFix/>
          </a:blip>
          <a:srcRect l="31057" r="28068"/>
          <a:stretch/>
        </p:blipFill>
        <p:spPr>
          <a:xfrm>
            <a:off x="7209960" y="0"/>
            <a:ext cx="162456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4"/>
          <p:cNvGrpSpPr/>
          <p:nvPr/>
        </p:nvGrpSpPr>
        <p:grpSpPr>
          <a:xfrm>
            <a:off x="1934040" y="247130"/>
            <a:ext cx="3847492" cy="1242300"/>
            <a:chOff x="-440013" y="-3460891"/>
            <a:chExt cx="10259979" cy="3312798"/>
          </a:xfrm>
        </p:grpSpPr>
        <p:sp>
          <p:nvSpPr>
            <p:cNvPr id="297" name="Google Shape;297;p34"/>
            <p:cNvSpPr/>
            <p:nvPr/>
          </p:nvSpPr>
          <p:spPr>
            <a:xfrm>
              <a:off x="-440013" y="-3460891"/>
              <a:ext cx="10259979" cy="331279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 txBox="1"/>
            <p:nvPr/>
          </p:nvSpPr>
          <p:spPr>
            <a:xfrm>
              <a:off x="555683" y="-3240640"/>
              <a:ext cx="7015611" cy="2954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Hasil Akhir</a:t>
              </a: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Program</a:t>
              </a:r>
              <a:endParaRPr sz="700" dirty="0"/>
            </a:p>
          </p:txBody>
        </p:sp>
      </p:grpSp>
      <p:cxnSp>
        <p:nvCxnSpPr>
          <p:cNvPr id="299" name="Google Shape;299;p34"/>
          <p:cNvCxnSpPr/>
          <p:nvPr/>
        </p:nvCxnSpPr>
        <p:spPr>
          <a:xfrm rot="5399999">
            <a:off x="-834116" y="1543051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" name="Google Shape;300;p34"/>
          <p:cNvCxnSpPr/>
          <p:nvPr/>
        </p:nvCxnSpPr>
        <p:spPr>
          <a:xfrm rot="5399999">
            <a:off x="-830306" y="4627917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1" name="Google Shape;301;p34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302" name="Google Shape;302;p34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</p:sp>
        <p:sp>
          <p:nvSpPr>
            <p:cNvPr id="303" name="Google Shape;303;p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34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7B95F-F471-7241-2DAD-92DBF9EC77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93" y="1589881"/>
            <a:ext cx="5731510" cy="3223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50" y="514350"/>
            <a:ext cx="308610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37"/>
          <p:cNvGrpSpPr/>
          <p:nvPr/>
        </p:nvGrpSpPr>
        <p:grpSpPr>
          <a:xfrm>
            <a:off x="4792934" y="829184"/>
            <a:ext cx="3109174" cy="3485132"/>
            <a:chOff x="108408" y="-544832"/>
            <a:chExt cx="8291132" cy="9293684"/>
          </a:xfrm>
        </p:grpSpPr>
        <p:sp>
          <p:nvSpPr>
            <p:cNvPr id="372" name="Google Shape;372;p37"/>
            <p:cNvSpPr txBox="1"/>
            <p:nvPr/>
          </p:nvSpPr>
          <p:spPr>
            <a:xfrm>
              <a:off x="271040" y="-544832"/>
              <a:ext cx="8128500" cy="1641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Kesimpulan</a:t>
              </a:r>
              <a:endParaRPr sz="700"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3" name="Google Shape;373;p37"/>
            <p:cNvSpPr txBox="1"/>
            <p:nvPr/>
          </p:nvSpPr>
          <p:spPr>
            <a:xfrm>
              <a:off x="108408" y="1395045"/>
              <a:ext cx="8128500" cy="73538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" sz="1100" i="0" u="none" strike="noStrike" cap="none" dirty="0">
                  <a:solidFill>
                    <a:schemeClr val="bg1"/>
                  </a:solidFill>
                  <a:latin typeface="Bahnschrift Condensed" panose="020B0502040204020203" pitchFamily="34" charset="0"/>
                  <a:ea typeface="Open Sans"/>
                  <a:cs typeface="Open Sans"/>
                  <a:sym typeface="Open Sans"/>
                </a:rPr>
                <a:t>— 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Dari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saya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buat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diatas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kita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menyimpulkan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bahwa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adalah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adalah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sebuah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program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komputer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atau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perangkat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lunak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dibuat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untuk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melakukan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tugas-tugas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tertentu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atau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menyelesaikan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masalah-masalah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komputasi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digunakan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untuk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berbagai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macam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tujuan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seperti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mengolah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data,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berkomunikasi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bermain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game,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mengelola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dokumen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dan lain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sebagainya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dijalankan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berbagai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perangkat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seperti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komputer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ponsel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pintar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tablet, dan lain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sebagainya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dibuat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menggunakan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bahasa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pemrograman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salah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satunya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menggunakan</a:t>
              </a:r>
              <a:r>
                <a:rPr lang="en-ID" sz="11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Bahasa assembly.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4" name="Google Shape;374;p37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375" name="Google Shape;375;p3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</p:sp>
        <p:sp>
          <p:nvSpPr>
            <p:cNvPr id="376" name="Google Shape;376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37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cxnSp>
        <p:nvCxnSpPr>
          <p:cNvPr id="378" name="Google Shape;378;p37"/>
          <p:cNvCxnSpPr/>
          <p:nvPr/>
        </p:nvCxnSpPr>
        <p:spPr>
          <a:xfrm rot="5400000">
            <a:off x="3255942" y="1031115"/>
            <a:ext cx="2057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37"/>
          <p:cNvCxnSpPr/>
          <p:nvPr/>
        </p:nvCxnSpPr>
        <p:spPr>
          <a:xfrm rot="5400000">
            <a:off x="7239380" y="4112419"/>
            <a:ext cx="2057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t="24648" b="24647"/>
          <a:stretch/>
        </p:blipFill>
        <p:spPr>
          <a:xfrm>
            <a:off x="5029200" y="-48919"/>
            <a:ext cx="41148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4">
            <a:alphaModFix/>
          </a:blip>
          <a:srcRect t="4144" b="4143"/>
          <a:stretch/>
        </p:blipFill>
        <p:spPr>
          <a:xfrm>
            <a:off x="5029200" y="2669589"/>
            <a:ext cx="4114800" cy="251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583038" y="600136"/>
            <a:ext cx="398656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50" b="1" dirty="0">
                <a:latin typeface="Open Sans"/>
                <a:ea typeface="Open Sans"/>
                <a:cs typeface="Open Sans"/>
                <a:sym typeface="Open Sans"/>
              </a:rPr>
              <a:t>Latar Belakang</a:t>
            </a:r>
            <a:endParaRPr sz="105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9" name="Google Shape;149;p26"/>
          <p:cNvGrpSpPr/>
          <p:nvPr/>
        </p:nvGrpSpPr>
        <p:grpSpPr>
          <a:xfrm>
            <a:off x="294344" y="848624"/>
            <a:ext cx="4206569" cy="3064622"/>
            <a:chOff x="-588668" y="-5806609"/>
            <a:chExt cx="12432303" cy="12057739"/>
          </a:xfrm>
        </p:grpSpPr>
        <p:sp>
          <p:nvSpPr>
            <p:cNvPr id="150" name="Google Shape;150;p26"/>
            <p:cNvSpPr txBox="1"/>
            <p:nvPr/>
          </p:nvSpPr>
          <p:spPr>
            <a:xfrm>
              <a:off x="4681000" y="5526157"/>
              <a:ext cx="6193801" cy="7249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26"/>
            <p:cNvSpPr txBox="1"/>
            <p:nvPr/>
          </p:nvSpPr>
          <p:spPr>
            <a:xfrm>
              <a:off x="-588668" y="-5806609"/>
              <a:ext cx="12432303" cy="8032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adalah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perangkat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lunak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menggabungkan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beberapa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fitur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tertentu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cara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diakses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oleh </a:t>
              </a:r>
              <a:r>
                <a:rPr lang="en-ID" dirty="0" err="1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pengguna</a:t>
              </a:r>
              <a:r>
                <a:rPr lang="en-ID" dirty="0">
                  <a:solidFill>
                    <a:srgbClr val="333333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yang juga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disebut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sebagai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program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atau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perangkat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lunak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berbentuk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mandiri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atau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berupa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sekelompok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program. Program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itu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sendiri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adalah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sekumpulan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operasi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menjalankan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untuk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pengguna</a:t>
              </a:r>
              <a:r>
                <a:rPr lang="en-ID" dirty="0">
                  <a:solidFill>
                    <a:srgbClr val="000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ID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2" name="Google Shape;152;p26"/>
          <p:cNvGrpSpPr/>
          <p:nvPr/>
        </p:nvGrpSpPr>
        <p:grpSpPr>
          <a:xfrm>
            <a:off x="286143" y="2868071"/>
            <a:ext cx="1716556" cy="1651544"/>
            <a:chOff x="0" y="-57150"/>
            <a:chExt cx="904194" cy="869950"/>
          </a:xfrm>
        </p:grpSpPr>
        <p:sp>
          <p:nvSpPr>
            <p:cNvPr id="153" name="Google Shape;153;p26"/>
            <p:cNvSpPr/>
            <p:nvPr/>
          </p:nvSpPr>
          <p:spPr>
            <a:xfrm>
              <a:off x="0" y="0"/>
              <a:ext cx="904194" cy="157520"/>
            </a:xfrm>
            <a:custGeom>
              <a:avLst/>
              <a:gdLst/>
              <a:ahLst/>
              <a:cxnLst/>
              <a:rect l="l" t="t" r="r" b="b"/>
              <a:pathLst>
                <a:path w="904194" h="157520" extrusionOk="0">
                  <a:moveTo>
                    <a:pt x="0" y="0"/>
                  </a:moveTo>
                  <a:lnTo>
                    <a:pt x="904194" y="0"/>
                  </a:lnTo>
                  <a:lnTo>
                    <a:pt x="904194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4" name="Google Shape;154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6"/>
          <p:cNvSpPr txBox="1"/>
          <p:nvPr/>
        </p:nvSpPr>
        <p:spPr>
          <a:xfrm>
            <a:off x="514350" y="4323854"/>
            <a:ext cx="175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LET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’</a:t>
            </a:r>
            <a:r>
              <a:rPr lang="en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GET STARTED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6" name="Google Shape;156;p26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157" name="Google Shape;157;p26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</p:sp>
        <p:sp>
          <p:nvSpPr>
            <p:cNvPr id="158" name="Google Shape;158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26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 b="1"/>
          </a:p>
        </p:txBody>
      </p:sp>
      <p:cxnSp>
        <p:nvCxnSpPr>
          <p:cNvPr id="160" name="Google Shape;160;p26"/>
          <p:cNvCxnSpPr/>
          <p:nvPr/>
        </p:nvCxnSpPr>
        <p:spPr>
          <a:xfrm flipH="1">
            <a:off x="4574400" y="0"/>
            <a:ext cx="18000" cy="252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/>
        </p:nvSpPr>
        <p:spPr>
          <a:xfrm>
            <a:off x="2137784" y="680225"/>
            <a:ext cx="4121340" cy="120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D" sz="1800" dirty="0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Menyusun </a:t>
            </a:r>
            <a:r>
              <a:rPr lang="en-ID" sz="1800" dirty="0" err="1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ID" sz="1800" dirty="0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ID" sz="1800" dirty="0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1800" dirty="0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   Proses </a:t>
            </a:r>
            <a:r>
              <a:rPr lang="en-ID" sz="1800" dirty="0" err="1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1800" dirty="0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Flow Chart </a:t>
            </a:r>
            <a:r>
              <a:rPr lang="en-ID" sz="1800" dirty="0" err="1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alur</a:t>
            </a:r>
            <a:r>
              <a:rPr lang="en-ID" sz="1800" dirty="0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en-ID" sz="1800" dirty="0" err="1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dipilih</a:t>
            </a:r>
            <a:r>
              <a:rPr lang="en-ID" sz="1800" dirty="0">
                <a:solidFill>
                  <a:schemeClr val="bg1">
                    <a:lumMod val="95000"/>
                  </a:schemeClr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solidFill>
                <a:schemeClr val="bg1">
                  <a:lumMod val="95000"/>
                </a:schemeClr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i="0" u="none" strike="noStrike" cap="none" dirty="0">
              <a:solidFill>
                <a:schemeClr val="bg1">
                  <a:lumMod val="9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6" name="Google Shape;176;p27"/>
          <p:cNvGrpSpPr/>
          <p:nvPr/>
        </p:nvGrpSpPr>
        <p:grpSpPr>
          <a:xfrm>
            <a:off x="8837359" y="-72329"/>
            <a:ext cx="1542830" cy="5808358"/>
            <a:chOff x="0" y="-38100"/>
            <a:chExt cx="812700" cy="3059607"/>
          </a:xfrm>
        </p:grpSpPr>
        <p:sp>
          <p:nvSpPr>
            <p:cNvPr id="177" name="Google Shape;177;p2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</p:sp>
        <p:sp>
          <p:nvSpPr>
            <p:cNvPr id="178" name="Google Shape;178;p2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7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 b="1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D9D6E0-9F89-90B4-D8DE-0E026D188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113" y="279171"/>
            <a:ext cx="6568886" cy="49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A9F3F7E-5FAA-01AF-B450-91741C3EE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589174"/>
              </p:ext>
            </p:extLst>
          </p:nvPr>
        </p:nvGraphicFramePr>
        <p:xfrm>
          <a:off x="1876911" y="1712119"/>
          <a:ext cx="5390178" cy="264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621957" imgH="3238390" progId="Visio.Drawing.15">
                  <p:embed/>
                </p:oleObj>
              </mc:Choice>
              <mc:Fallback>
                <p:oleObj name="Visio" r:id="rId3" imgW="6621957" imgH="3238390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A9F3F7E-5FAA-01AF-B450-91741C3EE7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911" y="1712119"/>
                        <a:ext cx="5390178" cy="26405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8"/>
          <p:cNvCxnSpPr/>
          <p:nvPr/>
        </p:nvCxnSpPr>
        <p:spPr>
          <a:xfrm rot="5399999">
            <a:off x="3188083" y="-16253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28"/>
          <p:cNvCxnSpPr/>
          <p:nvPr/>
        </p:nvCxnSpPr>
        <p:spPr>
          <a:xfrm rot="5400000">
            <a:off x="7330663" y="5270017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6" name="Google Shape;186;p28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187" name="Google Shape;187;p28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</p:sp>
        <p:sp>
          <p:nvSpPr>
            <p:cNvPr id="188" name="Google Shape;188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t="5023" b="5023"/>
          <a:stretch/>
        </p:blipFill>
        <p:spPr>
          <a:xfrm>
            <a:off x="0" y="0"/>
            <a:ext cx="4516393" cy="60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514350" y="1657367"/>
            <a:ext cx="3684900" cy="21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Download this presentation as a Powerpoint template in 3 steps</a:t>
            </a:r>
            <a:endParaRPr sz="7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4915634" y="1513709"/>
            <a:ext cx="3522484" cy="306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desain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sketsa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  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hingga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level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spesifikasi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aplikasinya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ID" sz="1800" dirty="0">
              <a:solidFill>
                <a:srgbClr val="000000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sketsa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program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Biodata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Mahasiswa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dilihat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dibawah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mahasiswa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lengkap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4B134-753B-F78F-5EA5-C30D54AA11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4" b="15343"/>
          <a:stretch/>
        </p:blipFill>
        <p:spPr bwMode="auto">
          <a:xfrm>
            <a:off x="0" y="1543051"/>
            <a:ext cx="4477912" cy="24371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9"/>
          <p:cNvCxnSpPr/>
          <p:nvPr/>
        </p:nvCxnSpPr>
        <p:spPr>
          <a:xfrm rot="5399999">
            <a:off x="3188083" y="-16253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5" name="Google Shape;205;p29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06" name="Google Shape;206;p2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</p:sp>
        <p:sp>
          <p:nvSpPr>
            <p:cNvPr id="207" name="Google Shape;207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t="5050" b="5051"/>
          <a:stretch/>
        </p:blipFill>
        <p:spPr>
          <a:xfrm>
            <a:off x="0" y="0"/>
            <a:ext cx="4516393" cy="60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514349" y="1657367"/>
            <a:ext cx="400204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KODE ATAU SINTAX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YANG TELAH DIBUAT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0" name="Google Shape;210;p29"/>
          <p:cNvGrpSpPr/>
          <p:nvPr/>
        </p:nvGrpSpPr>
        <p:grpSpPr>
          <a:xfrm>
            <a:off x="9349328" y="954623"/>
            <a:ext cx="3238489" cy="3826896"/>
            <a:chOff x="8800240" y="1567959"/>
            <a:chExt cx="8635971" cy="10205056"/>
          </a:xfrm>
        </p:grpSpPr>
        <p:sp>
          <p:nvSpPr>
            <p:cNvPr id="211" name="Google Shape;211;p29"/>
            <p:cNvSpPr txBox="1"/>
            <p:nvPr/>
          </p:nvSpPr>
          <p:spPr>
            <a:xfrm>
              <a:off x="8800240" y="1567959"/>
              <a:ext cx="8635971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4" name="Google Shape;214;p29"/>
            <p:cNvSpPr txBox="1"/>
            <p:nvPr/>
          </p:nvSpPr>
          <p:spPr>
            <a:xfrm>
              <a:off x="9436464" y="11370852"/>
              <a:ext cx="3654283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</p:grpSp>
      <p:sp>
        <p:nvSpPr>
          <p:cNvPr id="218" name="Google Shape;218;p29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3939E-614B-169B-1E64-1BEFC3614EC1}"/>
              </a:ext>
            </a:extLst>
          </p:cNvPr>
          <p:cNvSpPr txBox="1"/>
          <p:nvPr/>
        </p:nvSpPr>
        <p:spPr>
          <a:xfrm>
            <a:off x="4763455" y="177208"/>
            <a:ext cx="4288028" cy="460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.Model Small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.Code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 100h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TData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JMP Prosses 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Nama DB               "Nama         : Muhamad Farhan </a:t>
            </a: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Nurjamil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$"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DB   0DH,0AH, "</a:t>
            </a: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Nim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: 2200018412$"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Hobi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DB   0DH,0AH, "</a:t>
            </a: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Hobi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: </a:t>
            </a: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Makan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$"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Nope DB         0DH,0AH, "</a:t>
            </a: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No.Tlp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: 081234567890$"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Fb DB    0DH,0AH, "Instagram    : @m.farhannrj$"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Umur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DB   0DH,</a:t>
            </a:r>
            <a:r>
              <a:rPr lang="en-ID" sz="1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0AH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"</a:t>
            </a: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Umur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: 18 </a:t>
            </a: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$"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Alamat DB   0DH,0AH, "Alamat       : </a:t>
            </a: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Jl.Jalan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Gg.Tawon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$"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Ttl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DB    0DH,0AH, "TTL          : </a:t>
            </a:r>
            <a:r>
              <a:rPr lang="en-ID" sz="1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Ciamis</a:t>
            </a: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$"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 DB    0DH,0AH, "Twitter      : @Farhannrjj$"</a:t>
            </a:r>
            <a:endParaRPr lang="en-ID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Email DB   0DH,0AH, "Email        : farhan.nurjamil17@gmail.com$" </a:t>
            </a:r>
            <a:endParaRPr lang="en-ID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/>
        </p:nvSpPr>
        <p:spPr>
          <a:xfrm>
            <a:off x="-255305" y="132226"/>
            <a:ext cx="2128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Lanjut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1" name="Google Shape;231;p30"/>
          <p:cNvCxnSpPr/>
          <p:nvPr/>
        </p:nvCxnSpPr>
        <p:spPr>
          <a:xfrm rot="5400000">
            <a:off x="6144361" y="3369737"/>
            <a:ext cx="413569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30"/>
          <p:cNvCxnSpPr/>
          <p:nvPr/>
        </p:nvCxnSpPr>
        <p:spPr>
          <a:xfrm rot="5400000">
            <a:off x="1090331" y="3737346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3" name="Google Shape;233;p30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34" name="Google Shape;234;p3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</p:sp>
        <p:sp>
          <p:nvSpPr>
            <p:cNvPr id="235" name="Google Shape;235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3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5A5F-149D-4212-F734-B71B9F42D575}"/>
              </a:ext>
            </a:extLst>
          </p:cNvPr>
          <p:cNvSpPr txBox="1"/>
          <p:nvPr/>
        </p:nvSpPr>
        <p:spPr>
          <a:xfrm>
            <a:off x="4065615" y="549006"/>
            <a:ext cx="3973852" cy="4638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Prosses: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MOV AH,9H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DX,Nama</a:t>
            </a: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21H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DX,Nim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21H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DX,Hobi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21H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DX,Nope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21H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DX,Fb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21H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 </a:t>
            </a:r>
            <a:r>
              <a:rPr lang="en-ID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DX,Umur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1"/>
          <p:cNvPicPr preferRelativeResize="0"/>
          <p:nvPr/>
        </p:nvPicPr>
        <p:blipFill rotWithShape="1">
          <a:blip r:embed="rId3">
            <a:alphaModFix/>
          </a:blip>
          <a:srcRect l="27722" r="27722"/>
          <a:stretch/>
        </p:blipFill>
        <p:spPr>
          <a:xfrm>
            <a:off x="0" y="0"/>
            <a:ext cx="343328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1"/>
          <p:cNvCxnSpPr/>
          <p:nvPr/>
        </p:nvCxnSpPr>
        <p:spPr>
          <a:xfrm rot="5400000">
            <a:off x="6464103" y="4678881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" name="Google Shape;243;p31"/>
          <p:cNvCxnSpPr/>
          <p:nvPr/>
        </p:nvCxnSpPr>
        <p:spPr>
          <a:xfrm rot="5400000">
            <a:off x="2180160" y="189098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4" name="Google Shape;244;p31"/>
          <p:cNvSpPr txBox="1"/>
          <p:nvPr/>
        </p:nvSpPr>
        <p:spPr>
          <a:xfrm>
            <a:off x="4890226" y="458361"/>
            <a:ext cx="28674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Lanjut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4839828" y="1384307"/>
            <a:ext cx="2917798" cy="356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21H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 </a:t>
            </a:r>
            <a:r>
              <a:rPr lang="en-ID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DX,Alamat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21H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 </a:t>
            </a:r>
            <a:r>
              <a:rPr lang="en-ID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DX,Ttl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21H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 </a:t>
            </a:r>
            <a:r>
              <a:rPr lang="en-ID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DX,Ig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21H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 </a:t>
            </a:r>
            <a:r>
              <a:rPr lang="en-ID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DX,Email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21H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20H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 </a:t>
            </a:r>
            <a:r>
              <a:rPr lang="en-ID" sz="1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TData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6" name="Google Shape;246;p31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47" name="Google Shape;247;p31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</p:sp>
        <p:sp>
          <p:nvSpPr>
            <p:cNvPr id="248" name="Google Shape;248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31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/>
        </p:nvSpPr>
        <p:spPr>
          <a:xfrm>
            <a:off x="287630" y="-48306"/>
            <a:ext cx="3487009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Tampilan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Open Sans"/>
                <a:ea typeface="Open Sans"/>
                <a:cs typeface="Open Sans"/>
                <a:sym typeface="Open Sans"/>
              </a:rPr>
              <a:t>Program Pada Emu8086</a:t>
            </a:r>
            <a:endParaRPr sz="700" dirty="0"/>
          </a:p>
        </p:txBody>
      </p:sp>
      <p:sp>
        <p:nvSpPr>
          <p:cNvPr id="262" name="Google Shape;262;p32"/>
          <p:cNvSpPr txBox="1"/>
          <p:nvPr/>
        </p:nvSpPr>
        <p:spPr>
          <a:xfrm>
            <a:off x="4171184" y="185345"/>
            <a:ext cx="3609312" cy="124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Assembly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yang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8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800" dirty="0" err="1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Ini</a:t>
            </a:r>
            <a:r>
              <a:rPr lang="en-ID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adalah</a:t>
            </a:r>
            <a:r>
              <a:rPr lang="en-ID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 program Ketika di emu </a:t>
            </a:r>
            <a:r>
              <a:rPr lang="en-ID" sz="1800" dirty="0" err="1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lihat</a:t>
            </a:r>
            <a:r>
              <a:rPr lang="en-ID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bahwa</a:t>
            </a:r>
            <a:r>
              <a:rPr lang="en-ID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 program </a:t>
            </a:r>
            <a:r>
              <a:rPr lang="en-ID" sz="1800" dirty="0" err="1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sama</a:t>
            </a:r>
            <a:r>
              <a:rPr lang="en-ID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sketsa</a:t>
            </a:r>
            <a:r>
              <a:rPr lang="en-ID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</a:rPr>
              <a:t>.</a:t>
            </a:r>
            <a:endParaRPr sz="700" dirty="0">
              <a:latin typeface="Bahnschrift Condensed" panose="020B0502040204020203" pitchFamily="34" charset="0"/>
            </a:endParaRPr>
          </a:p>
        </p:txBody>
      </p:sp>
      <p:cxnSp>
        <p:nvCxnSpPr>
          <p:cNvPr id="267" name="Google Shape;267;p32"/>
          <p:cNvCxnSpPr/>
          <p:nvPr/>
        </p:nvCxnSpPr>
        <p:spPr>
          <a:xfrm rot="5400000">
            <a:off x="7221115" y="113503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32"/>
          <p:cNvCxnSpPr/>
          <p:nvPr/>
        </p:nvCxnSpPr>
        <p:spPr>
          <a:xfrm rot="5400000">
            <a:off x="1918258" y="113503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9" name="Google Shape;269;p32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70" name="Google Shape;270;p32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</p:sp>
        <p:sp>
          <p:nvSpPr>
            <p:cNvPr id="271" name="Google Shape;271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32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A0A4C-A7BA-9C77-995F-4E1BA2500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48" y="1689987"/>
            <a:ext cx="4999784" cy="28123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/>
        </p:nvSpPr>
        <p:spPr>
          <a:xfrm>
            <a:off x="1491325" y="51438"/>
            <a:ext cx="252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Capture Ketika program di </a:t>
            </a:r>
            <a:r>
              <a:rPr lang="en-ID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jalankan</a:t>
            </a:r>
            <a:endParaRPr sz="7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3">
            <a:alphaModFix/>
          </a:blip>
          <a:srcRect t="5050" r="38065" b="5051"/>
          <a:stretch/>
        </p:blipFill>
        <p:spPr>
          <a:xfrm>
            <a:off x="-1743846" y="-321471"/>
            <a:ext cx="2797224" cy="609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4">
            <a:alphaModFix/>
          </a:blip>
          <a:srcRect t="17943" b="8240"/>
          <a:stretch/>
        </p:blipFill>
        <p:spPr>
          <a:xfrm>
            <a:off x="6286891" y="-155822"/>
            <a:ext cx="5384367" cy="5299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3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84" name="Google Shape;284;p33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</p:sp>
        <p:sp>
          <p:nvSpPr>
            <p:cNvPr id="285" name="Google Shape;285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33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cxnSp>
        <p:nvCxnSpPr>
          <p:cNvPr id="287" name="Google Shape;287;p33"/>
          <p:cNvCxnSpPr/>
          <p:nvPr/>
        </p:nvCxnSpPr>
        <p:spPr>
          <a:xfrm rot="5399999">
            <a:off x="-180732" y="221829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" name="Google Shape;288;p33"/>
          <p:cNvCxnSpPr/>
          <p:nvPr/>
        </p:nvCxnSpPr>
        <p:spPr>
          <a:xfrm rot="5399999">
            <a:off x="-180732" y="18909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C27915F-7397-AEA1-F34A-2960D42DB9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01" y="1307840"/>
            <a:ext cx="4494012" cy="2527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AFCDC4-999C-857B-CEC4-DA1C8A6E2B82}"/>
              </a:ext>
            </a:extLst>
          </p:cNvPr>
          <p:cNvSpPr txBox="1"/>
          <p:nvPr/>
        </p:nvSpPr>
        <p:spPr>
          <a:xfrm>
            <a:off x="1376063" y="682630"/>
            <a:ext cx="345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mrnjalankan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tinggal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mengklik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tomboll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emulate di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dibawah</a:t>
            </a:r>
            <a:endParaRPr lang="en-ID" sz="12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C6EDC-D887-381C-CBA4-21EB0089ECA7}"/>
              </a:ext>
            </a:extLst>
          </p:cNvPr>
          <p:cNvSpPr txBox="1"/>
          <p:nvPr/>
        </p:nvSpPr>
        <p:spPr>
          <a:xfrm>
            <a:off x="1207540" y="3981768"/>
            <a:ext cx="5233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buah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table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yag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memperlihatkan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step by step.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tinggal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menekan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RUN agar program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ptpmatis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menekan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single step agar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12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ID" sz="12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200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581</Words>
  <Application>Microsoft Office PowerPoint</Application>
  <PresentationFormat>On-screen Show (16:9)</PresentationFormat>
  <Paragraphs>76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Calibri</vt:lpstr>
      <vt:lpstr>Bahnschrift Condensed</vt:lpstr>
      <vt:lpstr>Open Sans</vt:lpstr>
      <vt:lpstr>Courier New</vt:lpstr>
      <vt:lpstr>Elephant</vt:lpstr>
      <vt:lpstr>Arial Narrow</vt:lpstr>
      <vt:lpstr>Arial</vt:lpstr>
      <vt:lpstr>Times New Roman</vt:lpstr>
      <vt:lpstr>Simple Light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muhamad farhan</cp:lastModifiedBy>
  <cp:revision>1</cp:revision>
  <dcterms:modified xsi:type="dcterms:W3CDTF">2023-01-08T13:44:57Z</dcterms:modified>
</cp:coreProperties>
</file>